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audio" Target="../media/audio9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7.wav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Lucida Handwriting" panose="03010101010101010101" pitchFamily="66" charset="0"/>
              </a:rPr>
              <a:t>Web development project</a:t>
            </a:r>
            <a:endParaRPr lang="en-IN" b="1" dirty="0">
              <a:solidFill>
                <a:srgbClr val="0070C0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B050"/>
                </a:solidFill>
                <a:latin typeface="Segoe Script" panose="020B0504020000000003" pitchFamily="34" charset="0"/>
              </a:rPr>
              <a:t>Session 2016-17</a:t>
            </a:r>
            <a:endParaRPr lang="en-IN" b="1" dirty="0">
              <a:solidFill>
                <a:srgbClr val="00B050"/>
              </a:solidFill>
              <a:latin typeface="Segoe Script" panose="020B050402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8457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0">
        <p14:glitter pattern="hexagon"/>
        <p:sndAc>
          <p:stSnd>
            <p:snd r:embed="rId2" name="applause.wav"/>
          </p:stSnd>
        </p:sndAc>
      </p:transition>
    </mc:Choice>
    <mc:Fallback>
      <p:transition spd="slow" advClick="0" advTm="0">
        <p:fade/>
        <p:sndAc>
          <p:stSnd>
            <p:snd r:embed="rId2" name="applause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618518"/>
            <a:ext cx="10363826" cy="5172682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929039"/>
          </a:xfrm>
        </p:spPr>
        <p:txBody>
          <a:bodyPr/>
          <a:lstStyle/>
          <a:p>
            <a:r>
              <a:rPr lang="en-US" dirty="0" smtClean="0">
                <a:solidFill>
                  <a:srgbClr val="00B05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Thank you</a:t>
            </a:r>
            <a:endParaRPr lang="en-IN" dirty="0">
              <a:solidFill>
                <a:srgbClr val="00B050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544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>
        <p14:honeycomb/>
        <p:sndAc>
          <p:stSnd>
            <p:snd r:embed="rId2" name="breeze.wav"/>
          </p:stSnd>
        </p:sndAc>
      </p:transition>
    </mc:Choice>
    <mc:Fallback>
      <p:transition spd="slow" advClick="0">
        <p:fade/>
        <p:sndAc>
          <p:stSnd>
            <p:snd r:embed="rId2" name="breez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46 -0.43217 C 0.23958 -0.43217 0.42474 -0.24097 0.42474 -0.00509 C 0.42474 0.23079 0.23958 0.42246 0.01146 0.42246 C -0.2168 0.42246 -0.40182 0.23079 -0.40182 -0.00509 C -0.40182 -0.24097 -0.2168 -0.43217 0.01146 -0.43217 Z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519289"/>
            <a:ext cx="10364451" cy="1695405"/>
          </a:xfrm>
        </p:spPr>
        <p:txBody>
          <a:bodyPr/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anose="03070402050302030203" pitchFamily="66" charset="0"/>
                <a:ea typeface="DotumChe" panose="020B0609000101010101" pitchFamily="49" charset="-127"/>
              </a:rPr>
              <a:t>Group 1</a:t>
            </a:r>
            <a:br>
              <a:rPr lang="en-US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anose="03070402050302030203" pitchFamily="66" charset="0"/>
                <a:ea typeface="DotumChe" panose="020B0609000101010101" pitchFamily="49" charset="-127"/>
              </a:rPr>
            </a:b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anose="03070402050302030203" pitchFamily="66" charset="0"/>
                <a:ea typeface="DotumChe" panose="020B0609000101010101" pitchFamily="49" charset="-127"/>
              </a:rPr>
              <a:t>members</a:t>
            </a:r>
            <a:endParaRPr lang="en-IN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adley Hand ITC" panose="03070402050302030203" pitchFamily="66" charset="0"/>
              <a:ea typeface="DotumChe" panose="020B0609000101010101" pitchFamily="49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Segoe Script" panose="020B0504020000000003" pitchFamily="34" charset="0"/>
              </a:rPr>
              <a:t>Lakshmendra Singh  (15-dpce-166)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Segoe Script" panose="020B0504020000000003" pitchFamily="34" charset="0"/>
              </a:rPr>
              <a:t>Akshay dubey (15-dpce-171)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Segoe Script" panose="020B0504020000000003" pitchFamily="34" charset="0"/>
              </a:rPr>
              <a:t>Naveen sarswat (15-dpce-173)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Segoe Script" panose="020B0504020000000003" pitchFamily="34" charset="0"/>
              </a:rPr>
              <a:t>Hritick goyal (15-dpce-183)</a:t>
            </a:r>
          </a:p>
          <a:p>
            <a:endParaRPr lang="en-IN" b="1" dirty="0">
              <a:solidFill>
                <a:srgbClr val="FF0000"/>
              </a:solidFill>
              <a:latin typeface="Segoe Script" panose="020B050402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1345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fallOver"/>
        <p:sndAc>
          <p:stSnd>
            <p:snd r:embed="rId2" name="push.wav"/>
          </p:stSnd>
        </p:sndAc>
      </p:transition>
    </mc:Choice>
    <mc:Fallback>
      <p:transition spd="slow" advClick="0">
        <p:fade/>
        <p:sndAc>
          <p:stSnd>
            <p:snd r:embed="rId2" name="push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3 -0.00255 C 0.00977 -0.0125 0.0168 -0.02362 0.0237 -0.0375 C 0.04271 -0.07755 0.04779 -0.11644 0.03372 -0.12246 C 0.01979 -0.12963 -0.00729 -0.10162 -0.0263 -0.06158 C -0.03633 -0.04051 -0.04232 -0.02061 -0.04427 -0.00556 C -0.04727 0.00648 -0.04831 0.01851 -0.04831 0.0324 C -0.04831 0.07754 -0.03529 0.11435 -0.02031 0.11435 C -0.00521 0.11435 0.00768 0.07754 0.00768 0.0324 C 0.00768 0.01134 0.00469 -0.00857 -0.00026 -0.02246 C -0.00221 -0.0345 -0.00729 -0.04746 -0.01328 -0.06065 C -0.0332 -0.10162 -0.06029 -0.12963 -0.07422 -0.12246 C -0.08828 -0.11551 -0.0832 -0.07755 -0.06328 -0.03658 C -0.05521 -0.0176 -0.04427 -0.00162 -0.0332 0.00949 C -0.02526 0.01944 -0.01628 0.02847 -0.0043 0.0375 C 0.03177 0.06643 0.06771 0.07939 0.07773 0.06736 C 0.08672 0.05555 0.0668 0.02245 0.03073 -0.00556 C 0.01576 -0.0176 -0.00026 -0.02662 -0.01328 -0.03264 C -0.02526 -0.03866 -0.04023 -0.04352 -0.05625 -0.04653 C -0.10026 -0.05649 -0.13828 -0.05348 -0.14128 -0.0375 C -0.14531 -0.02246 -0.11224 -0.00255 -0.06823 0.0074 C -0.04831 0.01134 -0.0293 0.01342 -0.01432 0.0125 C -0.0013 0.0125 0.01276 0.01041 0.02773 0.0074 C 0.07174 -0.00255 0.10469 -0.02362 0.10078 -0.03866 C 0.09779 -0.05348 0.05977 -0.05764 0.01576 -0.04746 C -0.00521 -0.0426 -0.02422 -0.03565 -0.03724 -0.02755 C -0.04831 -0.02153 -0.05924 -0.01459 -0.07122 -0.00556 C -0.10625 0.02338 -0.12721 0.05555 -0.11732 0.06736 C -0.1082 0.07939 -0.07122 0.06643 -0.03633 0.03842 C -0.01927 0.02453 -0.00521 0.01041 0.00273 -0.00255 Z " pathEditMode="relative" rAng="0" ptsTypes="AAAAAAAAAAAAAAAAAAAAAA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Segoe Script" panose="020B0504020000000003" pitchFamily="34" charset="0"/>
              </a:rPr>
              <a:t>About the website</a:t>
            </a:r>
            <a:endParaRPr lang="en-IN" b="1" dirty="0">
              <a:solidFill>
                <a:srgbClr val="00B0F0"/>
              </a:solidFill>
              <a:latin typeface="Segoe Script" panose="020B05040200000000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5" y="2169537"/>
            <a:ext cx="10363826" cy="3424107"/>
          </a:xfrm>
        </p:spPr>
        <p:txBody>
          <a:bodyPr/>
          <a:lstStyle/>
          <a:p>
            <a:r>
              <a:rPr lang="en-US" cap="none" dirty="0">
                <a:solidFill>
                  <a:schemeClr val="accent1"/>
                </a:solidFill>
                <a:latin typeface="Tempus Sans ITC" panose="04020404030D07020202" pitchFamily="82" charset="0"/>
              </a:rPr>
              <a:t>T</a:t>
            </a:r>
            <a:r>
              <a:rPr lang="en-US" cap="none" dirty="0" smtClean="0">
                <a:solidFill>
                  <a:schemeClr val="accent1"/>
                </a:solidFill>
                <a:latin typeface="Tempus Sans ITC" panose="04020404030D07020202" pitchFamily="82" charset="0"/>
              </a:rPr>
              <a:t>his website is based on cars, statistics and data related to various cars and also  about specifications of  cars.</a:t>
            </a:r>
          </a:p>
          <a:p>
            <a:r>
              <a:rPr lang="en-US" cap="none" dirty="0" smtClean="0">
                <a:solidFill>
                  <a:schemeClr val="accent1"/>
                </a:solidFill>
                <a:latin typeface="Tempus Sans ITC" panose="04020404030D07020202" pitchFamily="82" charset="0"/>
              </a:rPr>
              <a:t>In this websites we’ve included various cars of different features and categories.</a:t>
            </a:r>
          </a:p>
          <a:p>
            <a:r>
              <a:rPr lang="en-US" cap="none" dirty="0" smtClean="0">
                <a:solidFill>
                  <a:schemeClr val="accent1"/>
                </a:solidFill>
                <a:latin typeface="Tempus Sans ITC" panose="04020404030D07020202" pitchFamily="82" charset="0"/>
              </a:rPr>
              <a:t>A detailed information about each car including interior views, information about engine, transmission and pricing has been included.</a:t>
            </a:r>
          </a:p>
          <a:p>
            <a:r>
              <a:rPr lang="en-US" cap="none" dirty="0" smtClean="0">
                <a:solidFill>
                  <a:schemeClr val="accent1"/>
                </a:solidFill>
                <a:latin typeface="Tempus Sans ITC" panose="04020404030D07020202" pitchFamily="82" charset="0"/>
              </a:rPr>
              <a:t>The information has been displayed in a catchy and attractive manner in this website.</a:t>
            </a:r>
          </a:p>
          <a:p>
            <a:endParaRPr lang="en-US" cap="none" dirty="0" smtClean="0">
              <a:solidFill>
                <a:schemeClr val="accent1"/>
              </a:solidFill>
              <a:latin typeface="Tempus Sans ITC" panose="04020404030D07020202" pitchFamily="82" charset="0"/>
            </a:endParaRPr>
          </a:p>
          <a:p>
            <a:endParaRPr lang="en-US" cap="none" dirty="0" smtClean="0">
              <a:solidFill>
                <a:schemeClr val="accent1"/>
              </a:solidFill>
              <a:latin typeface="Tempus Sans ITC" panose="04020404030D07020202" pitchFamily="82" charset="0"/>
            </a:endParaRPr>
          </a:p>
          <a:p>
            <a:endParaRPr lang="en-IN" cap="none" dirty="0"/>
          </a:p>
        </p:txBody>
      </p:sp>
    </p:spTree>
    <p:extLst>
      <p:ext uri="{BB962C8B-B14F-4D97-AF65-F5344CB8AC3E}">
        <p14:creationId xmlns:p14="http://schemas.microsoft.com/office/powerpoint/2010/main" val="4679511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crush"/>
        <p:sndAc>
          <p:stSnd>
            <p:snd r:embed="rId2" name="suction.wav"/>
          </p:stSnd>
        </p:sndAc>
      </p:transition>
    </mc:Choice>
    <mc:Fallback>
      <p:transition spd="slow" advClick="0">
        <p:fade/>
        <p:sndAc>
          <p:stSnd>
            <p:snd r:embed="rId2" name="suctio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119734"/>
            <a:ext cx="10364451" cy="1596177"/>
          </a:xfrm>
        </p:spPr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  <a:latin typeface="Bradley Hand ITC" panose="03070402050302030203" pitchFamily="66" charset="0"/>
              </a:rPr>
              <a:t>Description page</a:t>
            </a:r>
            <a:endParaRPr lang="en-IN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1"/>
            <a:ext cx="12192000" cy="5638800"/>
          </a:xfrm>
        </p:spPr>
      </p:pic>
    </p:spTree>
    <p:extLst>
      <p:ext uri="{BB962C8B-B14F-4D97-AF65-F5344CB8AC3E}">
        <p14:creationId xmlns:p14="http://schemas.microsoft.com/office/powerpoint/2010/main" val="25780139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drape"/>
        <p:sndAc>
          <p:stSnd>
            <p:snd r:embed="rId2" name="whoosh.wav"/>
          </p:stSnd>
        </p:sndAc>
      </p:transition>
    </mc:Choice>
    <mc:Fallback>
      <p:transition spd="slow" advClick="0">
        <p:fade/>
        <p:sndAc>
          <p:stSnd>
            <p:snd r:embed="rId2" name="whoosh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464" y="0"/>
            <a:ext cx="10364451" cy="1596177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Bradley Hand ITC" panose="03070402050302030203" pitchFamily="66" charset="0"/>
              </a:rPr>
              <a:t>Description page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00"/>
            <a:ext cx="12191999" cy="5841999"/>
          </a:xfrm>
        </p:spPr>
      </p:pic>
    </p:spTree>
    <p:extLst>
      <p:ext uri="{BB962C8B-B14F-4D97-AF65-F5344CB8AC3E}">
        <p14:creationId xmlns:p14="http://schemas.microsoft.com/office/powerpoint/2010/main" val="35805733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>
        <p15:prstTrans prst="curtains"/>
        <p:sndAc>
          <p:stSnd>
            <p:snd r:embed="rId2" name="whoosh.wav"/>
          </p:stSnd>
        </p:sndAc>
      </p:transition>
    </mc:Choice>
    <mc:Fallback>
      <p:transition spd="slow" advClick="0">
        <p:fade/>
        <p:sndAc>
          <p:stSnd>
            <p:snd r:embed="rId2" name="whoosh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464" y="-194283"/>
            <a:ext cx="10364451" cy="1596177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Bradley Hand ITC" panose="03070402050302030203" pitchFamily="66" charset="0"/>
              </a:rPr>
              <a:t>Description page</a:t>
            </a:r>
            <a:endParaRPr lang="en-IN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6978"/>
            <a:ext cx="12192000" cy="5921021"/>
          </a:xfrm>
        </p:spPr>
      </p:pic>
    </p:spTree>
    <p:extLst>
      <p:ext uri="{BB962C8B-B14F-4D97-AF65-F5344CB8AC3E}">
        <p14:creationId xmlns:p14="http://schemas.microsoft.com/office/powerpoint/2010/main" val="27955347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prestige"/>
        <p:sndAc>
          <p:stSnd>
            <p:snd r:embed="rId2" name="arrow.wav"/>
          </p:stSnd>
        </p:sndAc>
      </p:transition>
    </mc:Choice>
    <mc:Fallback>
      <p:transition spd="slow" advClick="0">
        <p:fade/>
        <p:sndAc>
          <p:stSnd>
            <p:snd r:embed="rId2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3" y="-115261"/>
            <a:ext cx="10364451" cy="1596177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Bradley Hand ITC" panose="03070402050302030203" pitchFamily="66" charset="0"/>
              </a:rPr>
              <a:t>Description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556"/>
            <a:ext cx="12191999" cy="5898443"/>
          </a:xfrm>
        </p:spPr>
      </p:pic>
    </p:spTree>
    <p:extLst>
      <p:ext uri="{BB962C8B-B14F-4D97-AF65-F5344CB8AC3E}">
        <p14:creationId xmlns:p14="http://schemas.microsoft.com/office/powerpoint/2010/main" val="25419239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>
        <p15:prstTrans prst="fracture"/>
        <p:sndAc>
          <p:stSnd>
            <p:snd r:embed="rId2" name="hammer.wav"/>
          </p:stSnd>
        </p:sndAc>
      </p:transition>
    </mc:Choice>
    <mc:Fallback>
      <p:transition spd="slow" advClick="0">
        <p:fade/>
        <p:sndAc>
          <p:stSnd>
            <p:snd r:embed="rId2" name="hammer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149" y="-160415"/>
            <a:ext cx="10364451" cy="1255438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Bradley Hand ITC" panose="03070402050302030203" pitchFamily="66" charset="0"/>
              </a:rPr>
              <a:t>Description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2489"/>
            <a:ext cx="12192000" cy="6135511"/>
          </a:xfrm>
        </p:spPr>
      </p:pic>
    </p:spTree>
    <p:extLst>
      <p:ext uri="{BB962C8B-B14F-4D97-AF65-F5344CB8AC3E}">
        <p14:creationId xmlns:p14="http://schemas.microsoft.com/office/powerpoint/2010/main" val="30984512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>
        <p15:prstTrans prst="peelOff"/>
        <p:sndAc>
          <p:stSnd>
            <p:snd r:embed="rId2" name="laser.wav"/>
          </p:stSnd>
        </p:sndAc>
      </p:transition>
    </mc:Choice>
    <mc:Fallback>
      <p:transition spd="slow" advClick="0">
        <p:fade/>
        <p:sndAc>
          <p:stSnd>
            <p:snd r:embed="rId2" name="laser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-160416"/>
            <a:ext cx="10364451" cy="1390905"/>
          </a:xfrm>
        </p:spPr>
        <p:txBody>
          <a:bodyPr/>
          <a:lstStyle/>
          <a:p>
            <a:r>
              <a:rPr lang="en-US" b="1" dirty="0" smtClean="0">
                <a:latin typeface="Segoe Script" panose="020B0504020000000003" pitchFamily="34" charset="0"/>
              </a:rPr>
              <a:t>About the developers page</a:t>
            </a:r>
            <a:endParaRPr lang="en-IN" b="1" dirty="0">
              <a:latin typeface="Segoe Script" panose="020B0504020000000003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7644"/>
            <a:ext cx="12192000" cy="6090355"/>
          </a:xfrm>
        </p:spPr>
      </p:pic>
    </p:spTree>
    <p:extLst>
      <p:ext uri="{BB962C8B-B14F-4D97-AF65-F5344CB8AC3E}">
        <p14:creationId xmlns:p14="http://schemas.microsoft.com/office/powerpoint/2010/main" val="33589608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>
        <p15:prstTrans prst="airplane"/>
        <p:sndAc>
          <p:stSnd>
            <p:snd r:embed="rId2" name="click.wav"/>
          </p:stSnd>
        </p:sndAc>
      </p:transition>
    </mc:Choice>
    <mc:Fallback>
      <p:transition spd="slow" advClick="0">
        <p:fade/>
        <p:sndAc>
          <p:stSnd>
            <p:snd r:embed="rId2" name="click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102</TotalTime>
  <Words>116</Words>
  <Application>Microsoft Office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DotumChe</vt:lpstr>
      <vt:lpstr>Arial</vt:lpstr>
      <vt:lpstr>Bradley Hand ITC</vt:lpstr>
      <vt:lpstr>Lucida Handwriting</vt:lpstr>
      <vt:lpstr>MV Boli</vt:lpstr>
      <vt:lpstr>Segoe Script</vt:lpstr>
      <vt:lpstr>Tempus Sans ITC</vt:lpstr>
      <vt:lpstr>Tw Cen MT</vt:lpstr>
      <vt:lpstr>Droplet</vt:lpstr>
      <vt:lpstr>Web development project</vt:lpstr>
      <vt:lpstr>Group 1 members</vt:lpstr>
      <vt:lpstr>About the website</vt:lpstr>
      <vt:lpstr>Description page</vt:lpstr>
      <vt:lpstr>Description page</vt:lpstr>
      <vt:lpstr>Description page</vt:lpstr>
      <vt:lpstr>Description page</vt:lpstr>
      <vt:lpstr>Description page</vt:lpstr>
      <vt:lpstr>About the developers page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project</dc:title>
  <dc:creator>Lakshmendra Singh</dc:creator>
  <cp:lastModifiedBy>Lakshmendra Singh</cp:lastModifiedBy>
  <cp:revision>8</cp:revision>
  <dcterms:created xsi:type="dcterms:W3CDTF">2017-04-21T01:34:46Z</dcterms:created>
  <dcterms:modified xsi:type="dcterms:W3CDTF">2017-04-21T03:18:26Z</dcterms:modified>
</cp:coreProperties>
</file>

<file path=docProps/thumbnail.jpeg>
</file>